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74441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РАЗВИТИЮ РЕЧИ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детей 4 – 5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аритнки р.р\118091513_92.jpg"/>
          <p:cNvPicPr>
            <a:picLocks noChangeAspect="1" noChangeArrowheads="1"/>
          </p:cNvPicPr>
          <p:nvPr/>
        </p:nvPicPr>
        <p:blipFill>
          <a:blip r:embed="rId2" cstate="print"/>
          <a:srcRect l="12703" t="9983" r="6965" b="4576"/>
          <a:stretch>
            <a:fillRect/>
          </a:stretch>
        </p:blipFill>
        <p:spPr bwMode="auto">
          <a:xfrm>
            <a:off x="2333371" y="260648"/>
            <a:ext cx="4542885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каритнки р.р\121774046_68.jpg"/>
          <p:cNvPicPr>
            <a:picLocks noChangeAspect="1" noChangeArrowheads="1"/>
          </p:cNvPicPr>
          <p:nvPr/>
        </p:nvPicPr>
        <p:blipFill>
          <a:blip r:embed="rId2" cstate="print"/>
          <a:srcRect l="6385" t="8902" r="12201" b="19717"/>
          <a:stretch>
            <a:fillRect/>
          </a:stretch>
        </p:blipFill>
        <p:spPr bwMode="auto">
          <a:xfrm>
            <a:off x="2051720" y="404664"/>
            <a:ext cx="5284951" cy="622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каритнки р.р\121774058_77.jpg"/>
          <p:cNvPicPr>
            <a:picLocks noChangeAspect="1" noChangeArrowheads="1"/>
          </p:cNvPicPr>
          <p:nvPr/>
        </p:nvPicPr>
        <p:blipFill>
          <a:blip r:embed="rId2" cstate="print"/>
          <a:srcRect l="13654" t="8902" r="6385" b="19717"/>
          <a:stretch>
            <a:fillRect/>
          </a:stretch>
        </p:blipFill>
        <p:spPr bwMode="auto">
          <a:xfrm>
            <a:off x="2123728" y="260648"/>
            <a:ext cx="5328592" cy="639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каритнки р.р\121774051_72.jpg"/>
          <p:cNvPicPr>
            <a:picLocks noChangeAspect="1" noChangeArrowheads="1"/>
          </p:cNvPicPr>
          <p:nvPr/>
        </p:nvPicPr>
        <p:blipFill>
          <a:blip r:embed="rId2" cstate="print"/>
          <a:srcRect l="6385" t="7820" r="10747" b="20799"/>
          <a:stretch>
            <a:fillRect/>
          </a:stretch>
        </p:blipFill>
        <p:spPr bwMode="auto">
          <a:xfrm>
            <a:off x="1979712" y="404664"/>
            <a:ext cx="5386769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каритнки р.р\118091442_21.jpg"/>
          <p:cNvPicPr>
            <a:picLocks noChangeAspect="1" noChangeArrowheads="1"/>
          </p:cNvPicPr>
          <p:nvPr/>
        </p:nvPicPr>
        <p:blipFill>
          <a:blip r:embed="rId2" cstate="print"/>
          <a:srcRect l="12703" t="9983" r="6965" b="7820"/>
          <a:stretch>
            <a:fillRect/>
          </a:stretch>
        </p:blipFill>
        <p:spPr bwMode="auto">
          <a:xfrm>
            <a:off x="2339752" y="408141"/>
            <a:ext cx="4613530" cy="626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итнки р.р\70a2eede66cd5183cb67dd58301cc2f9.jpg"/>
          <p:cNvPicPr>
            <a:picLocks noChangeAspect="1" noChangeArrowheads="1"/>
          </p:cNvPicPr>
          <p:nvPr/>
        </p:nvPicPr>
        <p:blipFill>
          <a:blip r:embed="rId2" cstate="print"/>
          <a:srcRect l="11268" t="9983" r="8399" b="5657"/>
          <a:stretch>
            <a:fillRect/>
          </a:stretch>
        </p:blipFill>
        <p:spPr bwMode="auto">
          <a:xfrm>
            <a:off x="2267744" y="260648"/>
            <a:ext cx="4608512" cy="641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итнки р.р\118091426_13.jpg"/>
          <p:cNvPicPr>
            <a:picLocks noChangeAspect="1" noChangeArrowheads="1"/>
          </p:cNvPicPr>
          <p:nvPr/>
        </p:nvPicPr>
        <p:blipFill>
          <a:blip r:embed="rId2" cstate="print"/>
          <a:srcRect l="14137" t="11065" r="6965" b="6739"/>
          <a:stretch>
            <a:fillRect/>
          </a:stretch>
        </p:blipFill>
        <p:spPr bwMode="auto">
          <a:xfrm>
            <a:off x="2195736" y="332656"/>
            <a:ext cx="4536504" cy="626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аритнки р.р\118091446_25.jpg"/>
          <p:cNvPicPr>
            <a:picLocks noChangeAspect="1" noChangeArrowheads="1"/>
          </p:cNvPicPr>
          <p:nvPr/>
        </p:nvPicPr>
        <p:blipFill>
          <a:blip r:embed="rId2" cstate="print"/>
          <a:srcRect l="11268" t="11065" r="8399" b="5657"/>
          <a:stretch>
            <a:fillRect/>
          </a:stretch>
        </p:blipFill>
        <p:spPr bwMode="auto">
          <a:xfrm>
            <a:off x="2339752" y="260648"/>
            <a:ext cx="4680520" cy="643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ритнки р.р\118091470_49.jpg"/>
          <p:cNvPicPr>
            <a:picLocks noChangeAspect="1" noChangeArrowheads="1"/>
          </p:cNvPicPr>
          <p:nvPr/>
        </p:nvPicPr>
        <p:blipFill>
          <a:blip r:embed="rId2" cstate="print"/>
          <a:srcRect l="12703" t="11065" r="6965" b="5657"/>
          <a:stretch>
            <a:fillRect/>
          </a:stretch>
        </p:blipFill>
        <p:spPr bwMode="auto">
          <a:xfrm>
            <a:off x="2555776" y="341657"/>
            <a:ext cx="4536504" cy="623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каритнки р.р\118091490_69.jpg"/>
          <p:cNvPicPr>
            <a:picLocks noChangeAspect="1" noChangeArrowheads="1"/>
          </p:cNvPicPr>
          <p:nvPr/>
        </p:nvPicPr>
        <p:blipFill>
          <a:blip r:embed="rId2" cstate="print"/>
          <a:srcRect l="11268" t="9983" r="8399" b="5657"/>
          <a:stretch>
            <a:fillRect/>
          </a:stretch>
        </p:blipFill>
        <p:spPr bwMode="auto">
          <a:xfrm>
            <a:off x="2411760" y="162923"/>
            <a:ext cx="4680520" cy="651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каритнки р.р\118091502_81.jpg"/>
          <p:cNvPicPr>
            <a:picLocks noChangeAspect="1" noChangeArrowheads="1"/>
          </p:cNvPicPr>
          <p:nvPr/>
        </p:nvPicPr>
        <p:blipFill>
          <a:blip r:embed="rId2" cstate="print"/>
          <a:srcRect l="14137" t="11065" r="6965" b="4576"/>
          <a:stretch>
            <a:fillRect/>
          </a:stretch>
        </p:blipFill>
        <p:spPr bwMode="auto">
          <a:xfrm>
            <a:off x="2483768" y="326110"/>
            <a:ext cx="4392488" cy="6229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ДИДАКТИЧЕСКИЕ  ИГРЫ  ПО РАЗВИТИЮ РЕЧИ для детей 4 – 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 ИГРЫ  ПО РАЗВИТИЮ РЕЧИ для детей 4 – 5 лет</dc:title>
  <dc:creator>1</dc:creator>
  <cp:lastModifiedBy>Пользователь</cp:lastModifiedBy>
  <cp:revision>4</cp:revision>
  <dcterms:created xsi:type="dcterms:W3CDTF">2018-03-02T23:33:56Z</dcterms:created>
  <dcterms:modified xsi:type="dcterms:W3CDTF">2020-04-27T11:37:35Z</dcterms:modified>
</cp:coreProperties>
</file>